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7" r:id="rId4"/>
    <p:sldId id="260" r:id="rId5"/>
    <p:sldId id="259" r:id="rId6"/>
    <p:sldId id="262" r:id="rId7"/>
    <p:sldId id="258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55BF5-09A8-4083-BDA5-DACE24747125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45F88-D876-434A-B9AE-89766D588E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45F88-D876-434A-B9AE-89766D588EC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447800"/>
            <a:ext cx="7924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ADIBASI MAHAVIDYALAYA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b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SEMESTER-V (PROGRAMME)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SESSION</a:t>
            </a:r>
            <a:r>
              <a:rPr lang="en-US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2020-21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SUBJECT: EDUCATION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COURSE TITLE: DEVELOPMENT OF EDUCATION IN INDIA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COURSE CODE: AP/EDN/401C-1D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WOOD’S DESPATCH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NAME OF THE TEACHER: AKINCHAN PAL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152400"/>
            <a:ext cx="1219199" cy="12152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685799"/>
          </a:xfrm>
        </p:spPr>
        <p:txBody>
          <a:bodyPr>
            <a:noAutofit/>
          </a:bodyPr>
          <a:lstStyle/>
          <a:p>
            <a:r>
              <a:rPr lang="en-US" u="sng" spc="300" dirty="0" smtClean="0">
                <a:solidFill>
                  <a:schemeClr val="bg1"/>
                </a:solidFill>
                <a:latin typeface="Bernard MT Condensed" pitchFamily="18" charset="0"/>
              </a:rPr>
              <a:t>Wood’s </a:t>
            </a:r>
            <a:r>
              <a:rPr lang="en-US" u="sng" spc="300" dirty="0" err="1" smtClean="0">
                <a:solidFill>
                  <a:schemeClr val="bg1"/>
                </a:solidFill>
                <a:latin typeface="Bernard MT Condensed" pitchFamily="18" charset="0"/>
              </a:rPr>
              <a:t>Despatch</a:t>
            </a:r>
            <a:endParaRPr lang="en-IN" u="sng" spc="300" dirty="0">
              <a:solidFill>
                <a:schemeClr val="bg1"/>
              </a:solidFill>
              <a:latin typeface="Bernard MT Condense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8534400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228600"/>
            <a:ext cx="7772400" cy="6857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sng" strike="noStrike" kern="1200" cap="none" spc="3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Effects of Wood’s </a:t>
            </a:r>
            <a:r>
              <a:rPr kumimoji="0" lang="en-US" sz="4400" b="0" i="0" u="sng" strike="noStrike" kern="1200" cap="none" spc="30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Despatch</a:t>
            </a:r>
            <a:endParaRPr kumimoji="0" lang="en-IN" sz="4400" b="0" i="0" u="sng" strike="noStrike" kern="1200" cap="none" spc="3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143000"/>
            <a:ext cx="8534400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228600"/>
            <a:ext cx="7772400" cy="6857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sng" strike="noStrike" kern="1200" cap="none" spc="3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Objectives of Wood’s </a:t>
            </a:r>
            <a:r>
              <a:rPr kumimoji="0" lang="en-US" sz="4400" b="0" i="0" u="sng" strike="noStrike" kern="1200" cap="none" spc="30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Despatch</a:t>
            </a:r>
            <a:endParaRPr kumimoji="0" lang="en-IN" sz="4400" b="0" i="0" u="sng" strike="noStrike" kern="1200" cap="none" spc="3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143000"/>
            <a:ext cx="8534400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228600"/>
            <a:ext cx="7772400" cy="6857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sng" strike="noStrike" kern="1200" cap="none" spc="3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Recommendations</a:t>
            </a:r>
            <a:endParaRPr kumimoji="0" lang="en-IN" sz="4400" b="0" i="0" u="sng" strike="noStrike" kern="1200" cap="none" spc="3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143000"/>
            <a:ext cx="8534400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228600"/>
            <a:ext cx="7772400" cy="6857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sng" strike="noStrike" kern="1200" cap="none" spc="3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Recommendations</a:t>
            </a:r>
            <a:endParaRPr kumimoji="0" lang="en-IN" sz="4400" b="0" i="0" u="sng" strike="noStrike" kern="1200" cap="none" spc="3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143000"/>
            <a:ext cx="8534400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228600"/>
            <a:ext cx="7772400" cy="6857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sng" strike="noStrike" kern="1200" cap="none" spc="3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Importance</a:t>
            </a:r>
            <a:endParaRPr kumimoji="0" lang="en-IN" sz="4400" b="0" i="0" u="sng" strike="noStrike" kern="1200" cap="none" spc="3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143000"/>
            <a:ext cx="8534400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762000"/>
            <a:ext cx="7543800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1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</Words>
  <Application>Microsoft Office PowerPoint</Application>
  <PresentationFormat>On-screen Show (4:3)</PresentationFormat>
  <Paragraphs>23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Wood’s Despatch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Wood’s Despatch</dc:title>
  <dc:creator>user</dc:creator>
  <cp:lastModifiedBy>Akinchan</cp:lastModifiedBy>
  <cp:revision>4</cp:revision>
  <dcterms:created xsi:type="dcterms:W3CDTF">2006-08-16T00:00:00Z</dcterms:created>
  <dcterms:modified xsi:type="dcterms:W3CDTF">2024-06-18T12:18:33Z</dcterms:modified>
</cp:coreProperties>
</file>